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</p:sldIdLst>
  <p:sldSz cx="14400213" cy="256000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CB8B"/>
    <a:srgbClr val="60818A"/>
    <a:srgbClr val="89A5AD"/>
    <a:srgbClr val="EF4D4A"/>
    <a:srgbClr val="F0E9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8" autoAdjust="0"/>
    <p:restoredTop sz="96400" autoAdjust="0"/>
  </p:normalViewPr>
  <p:slideViewPr>
    <p:cSldViewPr snapToGrid="0">
      <p:cViewPr varScale="1">
        <p:scale>
          <a:sx n="28" d="100"/>
          <a:sy n="28" d="100"/>
        </p:scale>
        <p:origin x="396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16" y="4189636"/>
            <a:ext cx="12240181" cy="8912601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13445941"/>
            <a:ext cx="10800160" cy="6180745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99" indent="0" algn="ctr">
              <a:buNone/>
              <a:defRPr sz="3150"/>
            </a:lvl2pPr>
            <a:lvl3pPr marL="1439997" indent="0" algn="ctr">
              <a:buNone/>
              <a:defRPr sz="2835"/>
            </a:lvl3pPr>
            <a:lvl4pPr marL="2159996" indent="0" algn="ctr">
              <a:buNone/>
              <a:defRPr sz="2520"/>
            </a:lvl4pPr>
            <a:lvl5pPr marL="2879994" indent="0" algn="ctr">
              <a:buNone/>
              <a:defRPr sz="2520"/>
            </a:lvl5pPr>
            <a:lvl6pPr marL="3599993" indent="0" algn="ctr">
              <a:buNone/>
              <a:defRPr sz="2520"/>
            </a:lvl6pPr>
            <a:lvl7pPr marL="4319991" indent="0" algn="ctr">
              <a:buNone/>
              <a:defRPr sz="2520"/>
            </a:lvl7pPr>
            <a:lvl8pPr marL="5039990" indent="0" algn="ctr">
              <a:buNone/>
              <a:defRPr sz="2520"/>
            </a:lvl8pPr>
            <a:lvl9pPr marL="5759988" indent="0" algn="ctr">
              <a:buNone/>
              <a:defRPr sz="252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BEA8-B32D-4128-93EB-3D246EBBE0C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D3110-6761-4A30-87B6-872B21DF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80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BEA8-B32D-4128-93EB-3D246EBBE0C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D3110-6761-4A30-87B6-872B21DF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00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3" y="1362964"/>
            <a:ext cx="3105046" cy="21694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1362964"/>
            <a:ext cx="9135135" cy="21694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BEA8-B32D-4128-93EB-3D246EBBE0C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D3110-6761-4A30-87B6-872B21DF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24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BEA8-B32D-4128-93EB-3D246EBBE0C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D3110-6761-4A30-87B6-872B21DF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28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5" y="6382236"/>
            <a:ext cx="12420184" cy="10648897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5" y="17131876"/>
            <a:ext cx="12420184" cy="5600004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/>
                </a:solidFill>
              </a:defRPr>
            </a:lvl1pPr>
            <a:lvl2pPr marL="719999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3999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5999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994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9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91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5998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BEA8-B32D-4128-93EB-3D246EBBE0C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D3110-6761-4A30-87B6-872B21DF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51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6814821"/>
            <a:ext cx="6120091" cy="1624298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6814821"/>
            <a:ext cx="6120091" cy="1624298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BEA8-B32D-4128-93EB-3D246EBBE0C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D3110-6761-4A30-87B6-872B21DF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943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362970"/>
            <a:ext cx="12420184" cy="494815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2" y="6275563"/>
            <a:ext cx="6091964" cy="3075557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2" y="9351120"/>
            <a:ext cx="6091964" cy="13754089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9" y="6275563"/>
            <a:ext cx="6121966" cy="3075557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9" y="9351120"/>
            <a:ext cx="6121966" cy="13754089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BEA8-B32D-4128-93EB-3D246EBBE0C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D3110-6761-4A30-87B6-872B21DF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9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BEA8-B32D-4128-93EB-3D246EBBE0C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D3110-6761-4A30-87B6-872B21DF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7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BEA8-B32D-4128-93EB-3D246EBBE0C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D3110-6761-4A30-87B6-872B21DF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689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706668"/>
            <a:ext cx="4644444" cy="5973339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3685935"/>
            <a:ext cx="7290108" cy="18192610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7680007"/>
            <a:ext cx="4644444" cy="14228164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BEA8-B32D-4128-93EB-3D246EBBE0C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D3110-6761-4A30-87B6-872B21DF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41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706668"/>
            <a:ext cx="4644444" cy="5973339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3685935"/>
            <a:ext cx="7290108" cy="18192610"/>
          </a:xfrm>
        </p:spPr>
        <p:txBody>
          <a:bodyPr anchor="t"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7680007"/>
            <a:ext cx="4644444" cy="14228164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BEA8-B32D-4128-93EB-3D246EBBE0C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D3110-6761-4A30-87B6-872B21DF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62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1362970"/>
            <a:ext cx="12420184" cy="49481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6814821"/>
            <a:ext cx="12420184" cy="162429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23727436"/>
            <a:ext cx="3240048" cy="13629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6BEA8-B32D-4128-93EB-3D246EBBE0C9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23727436"/>
            <a:ext cx="4860072" cy="13629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23727436"/>
            <a:ext cx="3240048" cy="13629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D3110-6761-4A30-87B6-872B21DF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4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439997" rtl="0" eaLnBrk="1" latinLnBrk="1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99" indent="-359999" algn="l" defTabSz="1439997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indent="-359999" algn="l" defTabSz="1439997" rtl="0" eaLnBrk="1" latinLnBrk="1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1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1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1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1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1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1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1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1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1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1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1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1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1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1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1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1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E678423A-35E1-4991-BC8A-DF2242EB67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4410014" cy="25600025"/>
          </a:xfrm>
          <a:prstGeom prst="rect">
            <a:avLst/>
          </a:prstGeom>
          <a:ln>
            <a:noFill/>
          </a:ln>
        </p:spPr>
      </p:pic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AA2BE754-434A-CE5B-9849-FD5C1B367D24}"/>
              </a:ext>
            </a:extLst>
          </p:cNvPr>
          <p:cNvSpPr/>
          <p:nvPr/>
        </p:nvSpPr>
        <p:spPr>
          <a:xfrm>
            <a:off x="419100" y="4762500"/>
            <a:ext cx="6781006" cy="20421600"/>
          </a:xfrm>
          <a:prstGeom prst="roundRect">
            <a:avLst>
              <a:gd name="adj" fmla="val 3744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0824789F-CB51-E93E-48B1-A2E4310657A3}"/>
              </a:ext>
            </a:extLst>
          </p:cNvPr>
          <p:cNvSpPr/>
          <p:nvPr/>
        </p:nvSpPr>
        <p:spPr>
          <a:xfrm>
            <a:off x="419100" y="2324100"/>
            <a:ext cx="13639800" cy="23241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0869483B-D4EA-BD25-E281-222634FC982B}"/>
              </a:ext>
            </a:extLst>
          </p:cNvPr>
          <p:cNvSpPr/>
          <p:nvPr/>
        </p:nvSpPr>
        <p:spPr>
          <a:xfrm>
            <a:off x="7277894" y="4762500"/>
            <a:ext cx="6781006" cy="20421600"/>
          </a:xfrm>
          <a:prstGeom prst="roundRect">
            <a:avLst>
              <a:gd name="adj" fmla="val 3744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131D0702-932D-3A26-7DC9-74899D5435D6}"/>
              </a:ext>
            </a:extLst>
          </p:cNvPr>
          <p:cNvGrpSpPr/>
          <p:nvPr/>
        </p:nvGrpSpPr>
        <p:grpSpPr>
          <a:xfrm>
            <a:off x="656363" y="2464776"/>
            <a:ext cx="2365055" cy="2022476"/>
            <a:chOff x="-10629900" y="2971800"/>
            <a:chExt cx="3200400" cy="3352800"/>
          </a:xfrm>
        </p:grpSpPr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49C8CB7C-E948-0627-9DE7-97DC36418E56}"/>
                </a:ext>
              </a:extLst>
            </p:cNvPr>
            <p:cNvSpPr/>
            <p:nvPr/>
          </p:nvSpPr>
          <p:spPr>
            <a:xfrm>
              <a:off x="-10629900" y="2971800"/>
              <a:ext cx="3200400" cy="3352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F169A25-9F3D-F036-C665-3D3807799997}"/>
                </a:ext>
              </a:extLst>
            </p:cNvPr>
            <p:cNvSpPr txBox="1"/>
            <p:nvPr/>
          </p:nvSpPr>
          <p:spPr>
            <a:xfrm>
              <a:off x="-10435293" y="3494038"/>
              <a:ext cx="2766133" cy="1465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dirty="0">
                  <a:latin typeface="Arial" panose="020B0604020202020204" pitchFamily="34" charset="0"/>
                  <a:cs typeface="Arial" panose="020B0604020202020204" pitchFamily="34" charset="0"/>
                </a:rPr>
                <a:t>This could be a place for your picture</a:t>
              </a:r>
              <a:endParaRPr lang="ko-KR" alt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8307229D-276F-17DF-0DBA-CA7BDA0BF25B}"/>
              </a:ext>
            </a:extLst>
          </p:cNvPr>
          <p:cNvGrpSpPr/>
          <p:nvPr/>
        </p:nvGrpSpPr>
        <p:grpSpPr>
          <a:xfrm>
            <a:off x="11503741" y="2464776"/>
            <a:ext cx="2365055" cy="2022476"/>
            <a:chOff x="-6362700" y="2933700"/>
            <a:chExt cx="3200400" cy="3352800"/>
          </a:xfrm>
        </p:grpSpPr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1881C7BC-ACD5-91A5-1DD8-12B0ECA63BA0}"/>
                </a:ext>
              </a:extLst>
            </p:cNvPr>
            <p:cNvSpPr/>
            <p:nvPr/>
          </p:nvSpPr>
          <p:spPr>
            <a:xfrm>
              <a:off x="-6362700" y="2933700"/>
              <a:ext cx="3200400" cy="3352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6FB3ED0-29EC-08D4-0D3A-4D24662EC415}"/>
                </a:ext>
              </a:extLst>
            </p:cNvPr>
            <p:cNvSpPr txBox="1"/>
            <p:nvPr/>
          </p:nvSpPr>
          <p:spPr>
            <a:xfrm>
              <a:off x="-6168094" y="3461772"/>
              <a:ext cx="2716971" cy="146521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dirty="0">
                  <a:latin typeface="Arial" panose="020B0604020202020204" pitchFamily="34" charset="0"/>
                  <a:cs typeface="Arial" panose="020B0604020202020204" pitchFamily="34" charset="0"/>
                </a:rPr>
                <a:t>This could be a place for any logos.</a:t>
              </a:r>
              <a:endParaRPr lang="ko-KR" alt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7527BDA1-745A-C37C-70DB-C77BAFC45160}"/>
              </a:ext>
            </a:extLst>
          </p:cNvPr>
          <p:cNvSpPr txBox="1"/>
          <p:nvPr/>
        </p:nvSpPr>
        <p:spPr>
          <a:xfrm flipH="1">
            <a:off x="4819680" y="2409107"/>
            <a:ext cx="533891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600" dirty="0">
                <a:latin typeface="Arial" panose="020B0604020202020204" pitchFamily="34" charset="0"/>
                <a:cs typeface="Arial" panose="020B0604020202020204" pitchFamily="34" charset="0"/>
              </a:rPr>
              <a:t>Abstract Title</a:t>
            </a:r>
          </a:p>
          <a:p>
            <a:pPr algn="ctr"/>
            <a:r>
              <a:rPr lang="en-US" altLang="ko-KR" sz="3200" dirty="0"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</a:p>
          <a:p>
            <a:pPr algn="ctr"/>
            <a:r>
              <a:rPr lang="en-US" altLang="ko-KR" sz="3200" dirty="0">
                <a:latin typeface="Arial" panose="020B0604020202020204" pitchFamily="34" charset="0"/>
                <a:cs typeface="Arial" panose="020B0604020202020204" pitchFamily="34" charset="0"/>
              </a:rPr>
              <a:t>AFFILIATIONS</a:t>
            </a:r>
            <a:endParaRPr lang="ko-KR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7B19D567-87E1-A95E-842D-3F4DF85618FF}"/>
              </a:ext>
            </a:extLst>
          </p:cNvPr>
          <p:cNvSpPr/>
          <p:nvPr/>
        </p:nvSpPr>
        <p:spPr>
          <a:xfrm>
            <a:off x="419100" y="5079438"/>
            <a:ext cx="5843209" cy="58394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200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ko-KR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5745920-8F67-5C10-8292-E49CDA13C966}"/>
              </a:ext>
            </a:extLst>
          </p:cNvPr>
          <p:cNvSpPr/>
          <p:nvPr/>
        </p:nvSpPr>
        <p:spPr>
          <a:xfrm>
            <a:off x="419100" y="12817432"/>
            <a:ext cx="5843209" cy="58394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200" b="1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endParaRPr lang="ko-KR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3C89BB71-7BA5-2475-7CDC-D40A4D523226}"/>
              </a:ext>
            </a:extLst>
          </p:cNvPr>
          <p:cNvSpPr/>
          <p:nvPr/>
        </p:nvSpPr>
        <p:spPr>
          <a:xfrm>
            <a:off x="7277894" y="5079438"/>
            <a:ext cx="5843209" cy="58394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20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ko-KR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B25D695C-7B08-2166-C3BE-24647973AFB9}"/>
              </a:ext>
            </a:extLst>
          </p:cNvPr>
          <p:cNvSpPr/>
          <p:nvPr/>
        </p:nvSpPr>
        <p:spPr>
          <a:xfrm>
            <a:off x="7366253" y="13244157"/>
            <a:ext cx="5843209" cy="58394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200" b="1" dirty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lang="ko-KR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AF0469CC-1204-268B-0090-686D9CEA1AEB}"/>
              </a:ext>
            </a:extLst>
          </p:cNvPr>
          <p:cNvSpPr/>
          <p:nvPr/>
        </p:nvSpPr>
        <p:spPr>
          <a:xfrm>
            <a:off x="7340552" y="18037476"/>
            <a:ext cx="5843209" cy="58394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200" b="1" dirty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ko-KR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" name="그룹 23">
            <a:extLst>
              <a:ext uri="{FF2B5EF4-FFF2-40B4-BE49-F238E27FC236}">
                <a16:creationId xmlns:a16="http://schemas.microsoft.com/office/drawing/2014/main" id="{8F0A618B-FFF5-2242-B03E-5BEB48821D5D}"/>
              </a:ext>
            </a:extLst>
          </p:cNvPr>
          <p:cNvGrpSpPr/>
          <p:nvPr/>
        </p:nvGrpSpPr>
        <p:grpSpPr>
          <a:xfrm>
            <a:off x="761870" y="17733956"/>
            <a:ext cx="6072685" cy="2712368"/>
            <a:chOff x="-10629900" y="2971800"/>
            <a:chExt cx="3200400" cy="3352800"/>
          </a:xfrm>
        </p:grpSpPr>
        <p:sp>
          <p:nvSpPr>
            <p:cNvPr id="25" name="직사각형 24">
              <a:extLst>
                <a:ext uri="{FF2B5EF4-FFF2-40B4-BE49-F238E27FC236}">
                  <a16:creationId xmlns:a16="http://schemas.microsoft.com/office/drawing/2014/main" id="{856B4B79-B989-02D7-8766-BCB3825CF5BC}"/>
                </a:ext>
              </a:extLst>
            </p:cNvPr>
            <p:cNvSpPr/>
            <p:nvPr/>
          </p:nvSpPr>
          <p:spPr>
            <a:xfrm>
              <a:off x="-10629900" y="2971800"/>
              <a:ext cx="3200400" cy="3352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3B445CB-84F9-A42A-92C8-F54560942EFA}"/>
                </a:ext>
              </a:extLst>
            </p:cNvPr>
            <p:cNvSpPr txBox="1"/>
            <p:nvPr/>
          </p:nvSpPr>
          <p:spPr>
            <a:xfrm>
              <a:off x="-10406764" y="4056171"/>
              <a:ext cx="2766133" cy="1179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2800" dirty="0">
                  <a:latin typeface="Arial" panose="020B0604020202020204" pitchFamily="34" charset="0"/>
                  <a:cs typeface="Arial" panose="020B0604020202020204" pitchFamily="34" charset="0"/>
                </a:rPr>
                <a:t>This could be a place for your figure or table.</a:t>
              </a:r>
              <a:endParaRPr lang="ko-KR" alt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0FD57F23-3C06-8F10-D1CC-11357DCDAF69}"/>
              </a:ext>
            </a:extLst>
          </p:cNvPr>
          <p:cNvGrpSpPr/>
          <p:nvPr/>
        </p:nvGrpSpPr>
        <p:grpSpPr>
          <a:xfrm>
            <a:off x="7632054" y="9901596"/>
            <a:ext cx="6072685" cy="2712368"/>
            <a:chOff x="-10629900" y="2971800"/>
            <a:chExt cx="3200400" cy="3352800"/>
          </a:xfrm>
        </p:grpSpPr>
        <p:sp>
          <p:nvSpPr>
            <p:cNvPr id="28" name="직사각형 27">
              <a:extLst>
                <a:ext uri="{FF2B5EF4-FFF2-40B4-BE49-F238E27FC236}">
                  <a16:creationId xmlns:a16="http://schemas.microsoft.com/office/drawing/2014/main" id="{4D708FA0-E2EE-EAAA-B43C-4FC19975262F}"/>
                </a:ext>
              </a:extLst>
            </p:cNvPr>
            <p:cNvSpPr/>
            <p:nvPr/>
          </p:nvSpPr>
          <p:spPr>
            <a:xfrm>
              <a:off x="-10629900" y="2971800"/>
              <a:ext cx="3200400" cy="3352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D3C3727-D19A-0266-2DC2-D8AA21FEF92E}"/>
                </a:ext>
              </a:extLst>
            </p:cNvPr>
            <p:cNvSpPr txBox="1"/>
            <p:nvPr/>
          </p:nvSpPr>
          <p:spPr>
            <a:xfrm>
              <a:off x="-10412767" y="3944538"/>
              <a:ext cx="2766133" cy="1179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2800" dirty="0">
                  <a:latin typeface="Arial" panose="020B0604020202020204" pitchFamily="34" charset="0"/>
                  <a:cs typeface="Arial" panose="020B0604020202020204" pitchFamily="34" charset="0"/>
                </a:rPr>
                <a:t>This could be a place for your charts.</a:t>
              </a:r>
              <a:endParaRPr lang="ko-KR" alt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FB8CEC6A-EADE-D805-A3DC-23B4D3B8DB09}"/>
              </a:ext>
            </a:extLst>
          </p:cNvPr>
          <p:cNvSpPr txBox="1"/>
          <p:nvPr/>
        </p:nvSpPr>
        <p:spPr>
          <a:xfrm>
            <a:off x="8804425" y="22427363"/>
            <a:ext cx="37279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b="1" dirty="0">
                <a:latin typeface="Arial" panose="020B0604020202020204" pitchFamily="34" charset="0"/>
                <a:cs typeface="Arial" panose="020B0604020202020204" pitchFamily="34" charset="0"/>
              </a:rPr>
              <a:t> References</a:t>
            </a:r>
            <a:endParaRPr lang="ko-KR" alt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21285BE-FAB6-53F5-35FE-624A55561279}"/>
              </a:ext>
            </a:extLst>
          </p:cNvPr>
          <p:cNvSpPr txBox="1"/>
          <p:nvPr/>
        </p:nvSpPr>
        <p:spPr>
          <a:xfrm>
            <a:off x="-10304585" y="9914809"/>
            <a:ext cx="45719" cy="477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3CEE295-6E6E-1357-33A1-DFC357310955}"/>
              </a:ext>
            </a:extLst>
          </p:cNvPr>
          <p:cNvSpPr txBox="1"/>
          <p:nvPr/>
        </p:nvSpPr>
        <p:spPr>
          <a:xfrm>
            <a:off x="726215" y="5920561"/>
            <a:ext cx="631935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These guidelines serve as a reference for the overall composition of your poster. You may adjust or modify the layout to fit your design. Poster presenters of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WONCA APR 2025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 are reminded once again that using this template is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not required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. If you have your own template, you may use it. This layout is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not mandatory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, but the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title, authors, and affiliation must be included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. All other elements are at the presenters’ discretion. You are free to use your own format as you wish.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CA07C39-2B79-827D-317B-A168DD4638DD}"/>
              </a:ext>
            </a:extLst>
          </p:cNvPr>
          <p:cNvSpPr txBox="1"/>
          <p:nvPr/>
        </p:nvSpPr>
        <p:spPr>
          <a:xfrm>
            <a:off x="726215" y="8791805"/>
            <a:ext cx="631935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These guidelines serve as a reference for the overall composition of your poster. You may adjust or modify the layout to fit your design. Poster presenters of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WONCA APR 2025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 are reminded once again that using this template is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not required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. If you have your own template, you may use it. This layout is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not mandatory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, but the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title, authors, and affiliation must be included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. All other elements are at the presenters’ discretion. You are free to use your own format as you wish.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FBD4019-D9DF-BCAB-1A71-54C57315B3D3}"/>
              </a:ext>
            </a:extLst>
          </p:cNvPr>
          <p:cNvSpPr txBox="1"/>
          <p:nvPr/>
        </p:nvSpPr>
        <p:spPr>
          <a:xfrm>
            <a:off x="726215" y="11610463"/>
            <a:ext cx="63193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These guidelines serve as a reference for the overall composition of your poster. You may adjust or modify the layout to fit your design.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6DF23A7-6EA8-EB74-F031-F5B1CAC059A0}"/>
              </a:ext>
            </a:extLst>
          </p:cNvPr>
          <p:cNvSpPr txBox="1"/>
          <p:nvPr/>
        </p:nvSpPr>
        <p:spPr>
          <a:xfrm>
            <a:off x="726215" y="13790631"/>
            <a:ext cx="631935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These guidelines serve as a reference for the overall composition of your poster. You may adjust or modify the layout to fit your design. Poster presenters of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WONCA APR 2025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 are reminded once again that using this template is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not required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. If you have your own template, you may use it. This layout is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not mandatory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, but the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title, authors, and affiliation must be included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. All other elements are at the presenters’ discretion. You are free to use your own format as you wish.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5EFDE64-D560-9E2A-78EC-D04E9909CF17}"/>
              </a:ext>
            </a:extLst>
          </p:cNvPr>
          <p:cNvSpPr txBox="1"/>
          <p:nvPr/>
        </p:nvSpPr>
        <p:spPr>
          <a:xfrm>
            <a:off x="726215" y="20746136"/>
            <a:ext cx="631935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These guidelines serve as a reference for the overall composition of your poster. You may adjust or modify the layout to fit your design. Poster presenters of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WONCA APR 2025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 are reminded once again that using this template is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not required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. If you have your own template, you may use it. This layout is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not mandatory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, but the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title, authors, and affiliation must be included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. All other elements are at the presenters’ discretion. You are free to use your own format as you wish.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181DCBF-BFA9-6658-EEF6-D945AFFD85AF}"/>
              </a:ext>
            </a:extLst>
          </p:cNvPr>
          <p:cNvSpPr txBox="1"/>
          <p:nvPr/>
        </p:nvSpPr>
        <p:spPr>
          <a:xfrm>
            <a:off x="726215" y="16557236"/>
            <a:ext cx="63193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These guidelines serve as a reference for the overall composition of your poster. You may adjust or modify the layout to fit your design.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7A6BBBE-DA26-F5FE-9F9A-475A02A75E18}"/>
              </a:ext>
            </a:extLst>
          </p:cNvPr>
          <p:cNvSpPr txBox="1"/>
          <p:nvPr/>
        </p:nvSpPr>
        <p:spPr>
          <a:xfrm>
            <a:off x="726215" y="23402191"/>
            <a:ext cx="631935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These guidelines serve as a reference for the overall composition of your poster. You may adjust or modify the layout to fit your design. Poster presenters of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WONCA APR 2025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 are reminded once again that using this template is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not required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. If you have your own template,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F3A4614-4EEC-3B4B-D9B6-BDDF5F1E11B4}"/>
              </a:ext>
            </a:extLst>
          </p:cNvPr>
          <p:cNvSpPr txBox="1"/>
          <p:nvPr/>
        </p:nvSpPr>
        <p:spPr>
          <a:xfrm>
            <a:off x="7559684" y="5968681"/>
            <a:ext cx="631935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These guidelines serve as a reference for the overall composition of your poster. You may adjust or modify the layout to fit your design. Poster presenters of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WONCA APR 2025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 are reminded once again that using this template is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not required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. If you have your own template, you may use it. This layout is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not mandatory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, but the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title, authors, and affiliation must be included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. All other elements are at the presenters’ discretion. You are free to use your own format as you wish.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3F7A6F2-4AB0-E4CA-9B71-7B50C7EE2F44}"/>
              </a:ext>
            </a:extLst>
          </p:cNvPr>
          <p:cNvSpPr txBox="1"/>
          <p:nvPr/>
        </p:nvSpPr>
        <p:spPr>
          <a:xfrm>
            <a:off x="7559684" y="8829447"/>
            <a:ext cx="63193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These guidelines serve as a reference for the overall composition of your poster. You may adjust or modify the layout to fit your design.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6992068-6D8C-3094-7DA2-8CD185651EEB}"/>
              </a:ext>
            </a:extLst>
          </p:cNvPr>
          <p:cNvSpPr txBox="1"/>
          <p:nvPr/>
        </p:nvSpPr>
        <p:spPr>
          <a:xfrm>
            <a:off x="7559684" y="14107883"/>
            <a:ext cx="631935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These guidelines serve as a reference for the overall composition of your poster. You may adjust or modify the layout to fit your design. Poster presenters of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WONCA APR 2025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 are reminded once again that using this template is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not required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. If you have your own template, you may use it. This layout is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not mandatory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, but the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title, authors, and affiliation must be included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. All other elements are at the presenters’ discretion. You are free to use your own format as you wish.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F26E5B7-1E56-1843-AB5D-8FCCF391F0EB}"/>
              </a:ext>
            </a:extLst>
          </p:cNvPr>
          <p:cNvSpPr txBox="1"/>
          <p:nvPr/>
        </p:nvSpPr>
        <p:spPr>
          <a:xfrm>
            <a:off x="7559684" y="16913394"/>
            <a:ext cx="63193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These guidelines serve as a reference for the overall composition of your poster. You may adjust or modify the layout to fit your design.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3809D21-AA44-59CD-6986-79D7920BEF8A}"/>
              </a:ext>
            </a:extLst>
          </p:cNvPr>
          <p:cNvSpPr txBox="1"/>
          <p:nvPr/>
        </p:nvSpPr>
        <p:spPr>
          <a:xfrm>
            <a:off x="7559684" y="23275925"/>
            <a:ext cx="63193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These guidelines serve as a reference for the overall composition of your poster. You may adjust or modify the layout to fit your design.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51DC9A2-B7A8-CDA2-F8DF-9F1F7FFFD728}"/>
              </a:ext>
            </a:extLst>
          </p:cNvPr>
          <p:cNvSpPr txBox="1"/>
          <p:nvPr/>
        </p:nvSpPr>
        <p:spPr>
          <a:xfrm>
            <a:off x="7559684" y="18907479"/>
            <a:ext cx="631935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These guidelines serve as a reference for the overall composition of your poster. You may adjust or modify the layout to fit your design. Poster presenters of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WONCA APR 2025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 are reminded once again that using this template is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not required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. If you have your own template, you may use it. This layout is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not mandatory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, but the </a:t>
            </a:r>
            <a:r>
              <a:rPr lang="en-US" altLang="ko-KR" b="1" dirty="0">
                <a:latin typeface="Arial" panose="020B0604020202020204" pitchFamily="34" charset="0"/>
                <a:cs typeface="Arial" panose="020B0604020202020204" pitchFamily="34" charset="0"/>
              </a:rPr>
              <a:t>title, authors, and affiliation must be included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. All other elements are at the presenters’ discretion. You are free to use your own format as you wish.</a:t>
            </a:r>
          </a:p>
        </p:txBody>
      </p:sp>
    </p:spTree>
    <p:extLst>
      <p:ext uri="{BB962C8B-B14F-4D97-AF65-F5344CB8AC3E}">
        <p14:creationId xmlns:p14="http://schemas.microsoft.com/office/powerpoint/2010/main" val="2262037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644</TotalTime>
  <Words>901</Words>
  <Application>Microsoft Office PowerPoint</Application>
  <PresentationFormat>사용자 지정</PresentationFormat>
  <Paragraphs>26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피플엔밸류_8541</cp:lastModifiedBy>
  <cp:revision>31</cp:revision>
  <dcterms:created xsi:type="dcterms:W3CDTF">2021-11-02T07:45:49Z</dcterms:created>
  <dcterms:modified xsi:type="dcterms:W3CDTF">2025-03-11T03:48:36Z</dcterms:modified>
</cp:coreProperties>
</file>